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08C60-A4AA-4CE2-8BEB-0C6BD5447CEE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D8F66-BEDE-43AB-AA7C-B7FC0160C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8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9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4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1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1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614B-BE83-479D-A70F-C6DA35EB46F9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3661-08D9-4AB9-ABFB-6FF5B307D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6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Chapter 1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Human Body: An Orientation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796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Cervical</a:t>
            </a:r>
          </a:p>
          <a:p>
            <a:pPr lvl="1"/>
            <a:r>
              <a:rPr lang="en-US" dirty="0" smtClean="0"/>
              <a:t>Neck</a:t>
            </a:r>
            <a:endParaRPr lang="en-US" dirty="0"/>
          </a:p>
        </p:txBody>
      </p:sp>
      <p:pic>
        <p:nvPicPr>
          <p:cNvPr id="94210" name="Picture 2" descr="http://img.dailymail.co.uk/i/pix/2008/05_01/neckMOS0305_468x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99" y="1371600"/>
            <a:ext cx="5723467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88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Coxal</a:t>
            </a:r>
            <a:endParaRPr lang="en-US" dirty="0" smtClean="0"/>
          </a:p>
          <a:p>
            <a:pPr lvl="1"/>
            <a:r>
              <a:rPr lang="en-US" dirty="0" smtClean="0"/>
              <a:t>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http://www.hispanic-culture-online.com/images/Famous-Spanish-People-Hips-Dont-l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3657600" cy="5208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57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Digital</a:t>
            </a:r>
          </a:p>
          <a:p>
            <a:pPr lvl="1"/>
            <a:r>
              <a:rPr lang="en-US" dirty="0" smtClean="0"/>
              <a:t>Fingers/Toes</a:t>
            </a:r>
            <a:endParaRPr lang="en-US" dirty="0"/>
          </a:p>
        </p:txBody>
      </p:sp>
      <p:pic>
        <p:nvPicPr>
          <p:cNvPr id="90114" name="Picture 2" descr="http://assets.nydailynews.com/img/2010/03/25/alg_31-fing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352800"/>
            <a:ext cx="4619625" cy="3038475"/>
          </a:xfrm>
          <a:prstGeom prst="rect">
            <a:avLst/>
          </a:prstGeom>
          <a:noFill/>
        </p:spPr>
      </p:pic>
      <p:pic>
        <p:nvPicPr>
          <p:cNvPr id="90116" name="Picture 4" descr="http://www.elizabethtelegaphotography.com/i/babies/To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43200"/>
            <a:ext cx="3324225" cy="252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863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Femoral</a:t>
            </a:r>
          </a:p>
          <a:p>
            <a:pPr lvl="1"/>
            <a:r>
              <a:rPr lang="en-US" dirty="0" smtClean="0"/>
              <a:t>Thigh</a:t>
            </a:r>
            <a:endParaRPr lang="en-US" dirty="0"/>
          </a:p>
        </p:txBody>
      </p:sp>
      <p:pic>
        <p:nvPicPr>
          <p:cNvPr id="88066" name="Picture 2" descr="http://ingoodfeather.com/wp-content/uploads/2010/03/thi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3810000" cy="3810000"/>
          </a:xfrm>
          <a:prstGeom prst="rect">
            <a:avLst/>
          </a:prstGeom>
          <a:noFill/>
        </p:spPr>
      </p:pic>
      <p:pic>
        <p:nvPicPr>
          <p:cNvPr id="88068" name="Picture 4" descr="http://www.boneclones.com/images/SC_003_F_Chimp_fem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95400"/>
            <a:ext cx="2781300" cy="520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01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Frontal</a:t>
            </a:r>
          </a:p>
          <a:p>
            <a:pPr lvl="1"/>
            <a:r>
              <a:rPr lang="en-US" dirty="0" smtClean="0"/>
              <a:t>Forehead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86018" name="Picture 2" descr="http://www.doobybrain.com/wp-content/uploads/2007/10/woman-horn-fore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4286250" cy="3333750"/>
          </a:xfrm>
          <a:prstGeom prst="rect">
            <a:avLst/>
          </a:prstGeom>
          <a:noFill/>
        </p:spPr>
      </p:pic>
      <p:pic>
        <p:nvPicPr>
          <p:cNvPr id="86020" name="Picture 4" descr="http://www.adrants.com/images/loser-foreh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19400"/>
            <a:ext cx="324802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58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Gluteal</a:t>
            </a:r>
            <a:endParaRPr lang="en-US" dirty="0" smtClean="0"/>
          </a:p>
          <a:p>
            <a:pPr lvl="1"/>
            <a:r>
              <a:rPr lang="en-US" dirty="0" smtClean="0"/>
              <a:t>Buttocks</a:t>
            </a:r>
            <a:endParaRPr lang="en-US" dirty="0"/>
          </a:p>
        </p:txBody>
      </p:sp>
      <p:pic>
        <p:nvPicPr>
          <p:cNvPr id="9218" name="Picture 2" descr="http://www.audreysmassage.com/images/medical/GluteusMaxim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3829050" cy="32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5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endParaRPr lang="en-US" dirty="0" smtClean="0"/>
          </a:p>
          <a:p>
            <a:pPr lvl="1"/>
            <a:r>
              <a:rPr lang="en-US" dirty="0" smtClean="0"/>
              <a:t>Big Toe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dermimages.med.jhmi.edu/images/Hallux_valgus_interphalangeus_1_071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60007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91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Inguinal</a:t>
            </a:r>
          </a:p>
          <a:p>
            <a:pPr lvl="1"/>
            <a:r>
              <a:rPr lang="en-US" dirty="0" smtClean="0"/>
              <a:t>Groin</a:t>
            </a:r>
            <a:endParaRPr lang="en-US" dirty="0"/>
          </a:p>
        </p:txBody>
      </p:sp>
      <p:pic>
        <p:nvPicPr>
          <p:cNvPr id="11266" name="Picture 2" descr="http://l.yimg.com/os/en/blogs/sptusolyexperts/149579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Lumbar</a:t>
            </a:r>
          </a:p>
          <a:p>
            <a:pPr lvl="1"/>
            <a:r>
              <a:rPr lang="en-US" dirty="0" smtClean="0"/>
              <a:t>Lower back</a:t>
            </a:r>
            <a:endParaRPr lang="en-US" dirty="0"/>
          </a:p>
        </p:txBody>
      </p:sp>
      <p:pic>
        <p:nvPicPr>
          <p:cNvPr id="1026" name="Picture 2" descr="http://exercisesandpregnancy.com/honey/wp-content/uploads/2012/06/c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86696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05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Nasal</a:t>
            </a:r>
          </a:p>
          <a:p>
            <a:pPr lvl="1"/>
            <a:r>
              <a:rPr lang="en-US" dirty="0" smtClean="0"/>
              <a:t>Nose</a:t>
            </a:r>
            <a:endParaRPr lang="en-US" dirty="0"/>
          </a:p>
        </p:txBody>
      </p:sp>
      <p:pic>
        <p:nvPicPr>
          <p:cNvPr id="83970" name="Picture 2" descr="http://pictureschat.com/wp-content/uploads/2009/04/jon_picking_his_n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3352800" cy="5033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00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Abdominal</a:t>
            </a:r>
          </a:p>
          <a:p>
            <a:pPr lvl="1"/>
            <a:r>
              <a:rPr lang="en-US" dirty="0" smtClean="0"/>
              <a:t>Abdomen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http://www.universalmen.es/wp-content/lograr-abdominales-marcados-y-fuer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133600"/>
            <a:ext cx="5525133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61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Occipital</a:t>
            </a:r>
          </a:p>
          <a:p>
            <a:pPr lvl="1"/>
            <a:r>
              <a:rPr lang="en-US" dirty="0" smtClean="0"/>
              <a:t>Back of head or base of skull</a:t>
            </a:r>
            <a:endParaRPr lang="en-US" dirty="0"/>
          </a:p>
        </p:txBody>
      </p:sp>
      <p:pic>
        <p:nvPicPr>
          <p:cNvPr id="2050" name="Picture 2" descr="http://1.bp.blogspot.com/-c7gWYa6tZac/TcPjrFZ0lfI/AAAAAAAAAoU/cXpJTgZUFv8/s1600/xu_header_bac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3147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93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Olecranal</a:t>
            </a:r>
            <a:endParaRPr lang="en-US" dirty="0" smtClean="0"/>
          </a:p>
          <a:p>
            <a:pPr lvl="1"/>
            <a:r>
              <a:rPr lang="en-US" dirty="0" smtClean="0"/>
              <a:t>Back of the elbow</a:t>
            </a:r>
            <a:endParaRPr lang="en-US" dirty="0"/>
          </a:p>
        </p:txBody>
      </p:sp>
      <p:pic>
        <p:nvPicPr>
          <p:cNvPr id="3076" name="Picture 4" descr="http://shanandrozz.files.wordpress.com/2010/09/shanlickselbow.jpg?w=6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48" y="2514600"/>
            <a:ext cx="49783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13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Oral</a:t>
            </a:r>
          </a:p>
          <a:p>
            <a:pPr lvl="1"/>
            <a:r>
              <a:rPr lang="en-US" dirty="0" smtClean="0"/>
              <a:t>Mouth</a:t>
            </a:r>
            <a:endParaRPr lang="en-US" dirty="0"/>
          </a:p>
        </p:txBody>
      </p:sp>
      <p:pic>
        <p:nvPicPr>
          <p:cNvPr id="81922" name="Picture 2" descr="http://breakfastwithspanky.site50.net/wp-content/uploads/2009/08/mou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4191000" cy="4320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22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Orbital</a:t>
            </a:r>
          </a:p>
          <a:p>
            <a:pPr lvl="1"/>
            <a:r>
              <a:rPr lang="en-US" dirty="0" smtClean="0"/>
              <a:t>Eye</a:t>
            </a:r>
            <a:endParaRPr lang="en-US" dirty="0"/>
          </a:p>
        </p:txBody>
      </p:sp>
      <p:pic>
        <p:nvPicPr>
          <p:cNvPr id="79874" name="Picture 2" descr="http://www.inkycircus.com/jargon/images/2007/04/25/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0"/>
            <a:ext cx="4572000" cy="3429000"/>
          </a:xfrm>
          <a:prstGeom prst="rect">
            <a:avLst/>
          </a:prstGeom>
          <a:noFill/>
        </p:spPr>
      </p:pic>
      <p:pic>
        <p:nvPicPr>
          <p:cNvPr id="79876" name="Picture 4" descr="http://minutillo.com/steve/weblog/images/jewel-e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03416"/>
            <a:ext cx="3581400" cy="2402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417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Otic</a:t>
            </a:r>
            <a:endParaRPr lang="en-US" dirty="0" smtClean="0"/>
          </a:p>
          <a:p>
            <a:pPr lvl="1"/>
            <a:r>
              <a:rPr lang="en-US" dirty="0" smtClean="0"/>
              <a:t>Ear </a:t>
            </a:r>
            <a:endParaRPr lang="en-US" dirty="0"/>
          </a:p>
        </p:txBody>
      </p:sp>
      <p:pic>
        <p:nvPicPr>
          <p:cNvPr id="4098" name="Picture 2" descr="http://www.catsofaustralia.com/images/devon-rex-jos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40767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37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Palmar</a:t>
            </a:r>
            <a:endParaRPr lang="en-US" dirty="0" smtClean="0"/>
          </a:p>
          <a:p>
            <a:pPr lvl="1"/>
            <a:r>
              <a:rPr lang="en-US" dirty="0" smtClean="0"/>
              <a:t>Palm</a:t>
            </a:r>
            <a:endParaRPr lang="en-US" dirty="0"/>
          </a:p>
        </p:txBody>
      </p:sp>
      <p:pic>
        <p:nvPicPr>
          <p:cNvPr id="77826" name="Picture 2" descr="http://www.palminfocenter.com/images/palm-centro-sp-1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0"/>
            <a:ext cx="2607664" cy="3181350"/>
          </a:xfrm>
          <a:prstGeom prst="rect">
            <a:avLst/>
          </a:prstGeom>
          <a:noFill/>
        </p:spPr>
      </p:pic>
      <p:pic>
        <p:nvPicPr>
          <p:cNvPr id="77828" name="Picture 4" descr="http://faculty.plattsburgh.edu/susan.mody/Weddings/Mumbai_weddings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7729" y="1447800"/>
            <a:ext cx="4860471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476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Patellar</a:t>
            </a:r>
          </a:p>
          <a:p>
            <a:pPr lvl="1"/>
            <a:r>
              <a:rPr lang="en-US" dirty="0" smtClean="0"/>
              <a:t>Knee</a:t>
            </a:r>
            <a:endParaRPr lang="en-US" dirty="0"/>
          </a:p>
        </p:txBody>
      </p:sp>
      <p:pic>
        <p:nvPicPr>
          <p:cNvPr id="75778" name="Picture 2" descr="http://www.iyogalife.com/cms/uploads/1/iyl_0712_health_knees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2857500" cy="2857500"/>
          </a:xfrm>
          <a:prstGeom prst="rect">
            <a:avLst/>
          </a:prstGeom>
          <a:noFill/>
        </p:spPr>
      </p:pic>
      <p:pic>
        <p:nvPicPr>
          <p:cNvPr id="75780" name="Picture 4" descr="http://www.raems.com/dislocated%20pate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00200"/>
            <a:ext cx="4787900" cy="2711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144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Pedal</a:t>
            </a:r>
          </a:p>
          <a:p>
            <a:pPr lvl="1"/>
            <a:r>
              <a:rPr lang="en-US" dirty="0" smtClean="0"/>
              <a:t>Foot</a:t>
            </a:r>
            <a:endParaRPr lang="en-US" dirty="0"/>
          </a:p>
        </p:txBody>
      </p:sp>
      <p:pic>
        <p:nvPicPr>
          <p:cNvPr id="73730" name="Picture 2" descr="http://wcsc.myweb.usf.edu/aprilfool08/Beauty%20and%20Fashion%20Blog_files/beautiful_f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133600"/>
            <a:ext cx="4495800" cy="328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262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Pelvic</a:t>
            </a:r>
          </a:p>
          <a:p>
            <a:pPr lvl="1"/>
            <a:r>
              <a:rPr lang="en-US" dirty="0" smtClean="0"/>
              <a:t>Hips</a:t>
            </a:r>
            <a:endParaRPr lang="en-US" dirty="0"/>
          </a:p>
        </p:txBody>
      </p:sp>
      <p:pic>
        <p:nvPicPr>
          <p:cNvPr id="71682" name="Picture 2" descr="http://uwmsk.org/RadAnat/images/Pelvis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114800" cy="3190875"/>
          </a:xfrm>
          <a:prstGeom prst="rect">
            <a:avLst/>
          </a:prstGeom>
          <a:noFill/>
        </p:spPr>
      </p:pic>
      <p:pic>
        <p:nvPicPr>
          <p:cNvPr id="71684" name="Picture 4" descr="http://www.slapyo.com/wp-content/bighi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95600"/>
            <a:ext cx="3124200" cy="3491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365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Plantar</a:t>
            </a:r>
          </a:p>
          <a:p>
            <a:pPr lvl="1"/>
            <a:r>
              <a:rPr lang="en-US" dirty="0" smtClean="0"/>
              <a:t>Bottom /sole of foot</a:t>
            </a:r>
          </a:p>
        </p:txBody>
      </p:sp>
      <p:pic>
        <p:nvPicPr>
          <p:cNvPr id="5122" name="Picture 2" descr="http://www.wartsresource.com/wp-content/uploads/2012/03/warts-on-f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314700" cy="52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1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Acromial</a:t>
            </a:r>
            <a:endParaRPr lang="en-US" dirty="0" smtClean="0"/>
          </a:p>
          <a:p>
            <a:pPr lvl="1"/>
            <a:r>
              <a:rPr lang="en-US" dirty="0" smtClean="0"/>
              <a:t>Lateral point of </a:t>
            </a:r>
            <a:r>
              <a:rPr lang="en-US" dirty="0" err="1" smtClean="0"/>
              <a:t>sholder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http://tateeda.com/sk68/wedding/MarenShol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3467100" cy="520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0341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Pollex</a:t>
            </a:r>
          </a:p>
          <a:p>
            <a:pPr lvl="1"/>
            <a:r>
              <a:rPr lang="en-US" dirty="0" smtClean="0"/>
              <a:t>Thumb</a:t>
            </a:r>
            <a:endParaRPr lang="en-US" dirty="0"/>
          </a:p>
        </p:txBody>
      </p:sp>
      <p:pic>
        <p:nvPicPr>
          <p:cNvPr id="6146" name="Picture 2" descr="http://hackingintolife.files.wordpress.com/2011/08/thumb-u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724275" cy="359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06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Popliteal</a:t>
            </a:r>
            <a:endParaRPr lang="en-US" dirty="0" smtClean="0"/>
          </a:p>
          <a:p>
            <a:pPr lvl="1"/>
            <a:r>
              <a:rPr lang="en-US" dirty="0" smtClean="0"/>
              <a:t>Back of knee</a:t>
            </a:r>
            <a:endParaRPr lang="en-US" dirty="0"/>
          </a:p>
        </p:txBody>
      </p:sp>
      <p:pic>
        <p:nvPicPr>
          <p:cNvPr id="7170" name="Picture 2" descr="http://health.usf.edu/nocms/medicine/anatomylab/surface/lower_limb/poplite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1981200"/>
            <a:ext cx="518159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69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Sacral</a:t>
            </a:r>
          </a:p>
          <a:p>
            <a:pPr lvl="1"/>
            <a:r>
              <a:rPr lang="en-US" dirty="0" smtClean="0"/>
              <a:t>Between the hips</a:t>
            </a:r>
            <a:endParaRPr lang="en-US" dirty="0"/>
          </a:p>
        </p:txBody>
      </p:sp>
      <p:pic>
        <p:nvPicPr>
          <p:cNvPr id="8194" name="Picture 2" descr="http://0.tqn.com/d/healing/1/0/i/_/1/12self-sacral-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50001"/>
            <a:ext cx="44196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99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Scapular</a:t>
            </a:r>
          </a:p>
          <a:p>
            <a:pPr lvl="1"/>
            <a:r>
              <a:rPr lang="en-US" dirty="0" smtClean="0"/>
              <a:t>Shoulder blade</a:t>
            </a:r>
            <a:endParaRPr lang="en-US" dirty="0"/>
          </a:p>
        </p:txBody>
      </p:sp>
      <p:pic>
        <p:nvPicPr>
          <p:cNvPr id="9218" name="Picture 2" descr="http://www.westvalley.edu/pe/stretch/images/26shldr_blade_squeez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019550" cy="50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25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Sternal</a:t>
            </a:r>
            <a:endParaRPr lang="en-US" dirty="0" smtClean="0"/>
          </a:p>
          <a:p>
            <a:pPr lvl="1"/>
            <a:r>
              <a:rPr lang="en-US" dirty="0" smtClean="0"/>
              <a:t>Sternum/breastbone</a:t>
            </a:r>
            <a:endParaRPr lang="en-US" dirty="0"/>
          </a:p>
        </p:txBody>
      </p:sp>
      <p:pic>
        <p:nvPicPr>
          <p:cNvPr id="69636" name="Picture 4" descr="http://static.howstuffworks.com/gif/adam/images/en/pectus-excavatum-repair-normal-anatomy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3810000" cy="3048000"/>
          </a:xfrm>
          <a:prstGeom prst="rect">
            <a:avLst/>
          </a:prstGeom>
          <a:noFill/>
        </p:spPr>
      </p:pic>
      <p:pic>
        <p:nvPicPr>
          <p:cNvPr id="69634" name="Picture 2" descr="Sternum_9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4323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66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Tarsal</a:t>
            </a:r>
          </a:p>
          <a:p>
            <a:pPr lvl="1"/>
            <a:r>
              <a:rPr lang="en-US" dirty="0" smtClean="0"/>
              <a:t>Ankle</a:t>
            </a:r>
            <a:endParaRPr lang="en-US" dirty="0"/>
          </a:p>
        </p:txBody>
      </p:sp>
      <p:pic>
        <p:nvPicPr>
          <p:cNvPr id="267266" name="Picture 2" descr="http://www.ankleandfootnorthwest.com/images/Ankle%20sp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66327" y="1234078"/>
            <a:ext cx="3483884" cy="4868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684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Thoracic</a:t>
            </a:r>
          </a:p>
          <a:p>
            <a:pPr lvl="1"/>
            <a:r>
              <a:rPr lang="en-US" dirty="0" smtClean="0"/>
              <a:t>Chest/rib cage</a:t>
            </a:r>
            <a:endParaRPr lang="en-US" dirty="0"/>
          </a:p>
        </p:txBody>
      </p:sp>
      <p:pic>
        <p:nvPicPr>
          <p:cNvPr id="265218" name="Picture 2" descr="http://amazine1.mlblogs.com/ri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5029200" cy="3471483"/>
          </a:xfrm>
          <a:prstGeom prst="rect">
            <a:avLst/>
          </a:prstGeom>
          <a:noFill/>
        </p:spPr>
      </p:pic>
      <p:pic>
        <p:nvPicPr>
          <p:cNvPr id="265220" name="Picture 4" descr="somova.jpg image by thisisrudy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71600"/>
            <a:ext cx="2686050" cy="4933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53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Umbilical</a:t>
            </a:r>
          </a:p>
          <a:p>
            <a:pPr lvl="1"/>
            <a:r>
              <a:rPr lang="en-US" dirty="0" smtClean="0"/>
              <a:t>Navel/belly button</a:t>
            </a:r>
            <a:endParaRPr lang="en-US" dirty="0"/>
          </a:p>
        </p:txBody>
      </p:sp>
      <p:pic>
        <p:nvPicPr>
          <p:cNvPr id="263170" name="Picture 2" descr="http://www.getbetterlife.com/blog/wp-content/uploads/2009/10/08masterson2ndbellyrin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81200"/>
            <a:ext cx="455295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56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Axillary</a:t>
            </a:r>
          </a:p>
          <a:p>
            <a:pPr lvl="1"/>
            <a:r>
              <a:rPr lang="en-US" dirty="0" smtClean="0"/>
              <a:t>Arm pit</a:t>
            </a:r>
            <a:endParaRPr lang="en-US" dirty="0"/>
          </a:p>
        </p:txBody>
      </p:sp>
      <p:pic>
        <p:nvPicPr>
          <p:cNvPr id="102402" name="Picture 2" descr="http://fightpastor.com/fightpastor.com/wp-content/uploads/2010/05/armpit-hair.jpg"/>
          <p:cNvPicPr>
            <a:picLocks noChangeAspect="1" noChangeArrowheads="1"/>
          </p:cNvPicPr>
          <p:nvPr/>
        </p:nvPicPr>
        <p:blipFill>
          <a:blip r:embed="rId3" cstate="print"/>
          <a:srcRect l="35424" r="7011"/>
          <a:stretch>
            <a:fillRect/>
          </a:stretch>
        </p:blipFill>
        <p:spPr bwMode="auto">
          <a:xfrm>
            <a:off x="3962400" y="1371600"/>
            <a:ext cx="3962400" cy="459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69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Brachial</a:t>
            </a:r>
          </a:p>
          <a:p>
            <a:pPr lvl="1"/>
            <a:r>
              <a:rPr lang="en-US" dirty="0" smtClean="0"/>
              <a:t>Upper arm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upload.wikimedia.org/wikipedia/commons/4/41/Arm_flex_supin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364893"/>
            <a:ext cx="4114800" cy="5493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20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Buccal</a:t>
            </a:r>
            <a:endParaRPr lang="en-US" dirty="0" smtClean="0"/>
          </a:p>
          <a:p>
            <a:pPr lvl="1"/>
            <a:r>
              <a:rPr lang="en-US" dirty="0" smtClean="0"/>
              <a:t>Cheek</a:t>
            </a:r>
            <a:endParaRPr lang="en-US" dirty="0"/>
          </a:p>
        </p:txBody>
      </p:sp>
      <p:pic>
        <p:nvPicPr>
          <p:cNvPr id="98308" name="Picture 4" descr="http://static.desktopnexus.com/thumbnails/62358-big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599" y="1600200"/>
            <a:ext cx="5275385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294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Calcaneal</a:t>
            </a:r>
            <a:endParaRPr lang="en-US" dirty="0" smtClean="0"/>
          </a:p>
          <a:p>
            <a:pPr lvl="1"/>
            <a:r>
              <a:rPr lang="en-US" dirty="0" smtClean="0"/>
              <a:t>Heel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radpod.org/wp-content/uploads/2007/05/calcaneal_avul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0230"/>
            <a:ext cx="4124325" cy="54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8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Regions/Parts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Carpal</a:t>
            </a:r>
          </a:p>
          <a:p>
            <a:pPr lvl="1"/>
            <a:r>
              <a:rPr lang="en-US" dirty="0" smtClean="0"/>
              <a:t>Wrist</a:t>
            </a:r>
            <a:endParaRPr lang="en-US" dirty="0"/>
          </a:p>
        </p:txBody>
      </p:sp>
      <p:pic>
        <p:nvPicPr>
          <p:cNvPr id="96258" name="Picture 2" descr="http://www.7gadgets.com/wp-content/uploads/2007/11/m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9" y="1524000"/>
            <a:ext cx="437259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35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Regions/Parts of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Cephalic</a:t>
            </a:r>
          </a:p>
          <a:p>
            <a:pPr lvl="1"/>
            <a:r>
              <a:rPr lang="en-US" dirty="0" smtClean="0"/>
              <a:t>Head</a:t>
            </a:r>
            <a:endParaRPr lang="en-US" dirty="0"/>
          </a:p>
        </p:txBody>
      </p:sp>
      <p:pic>
        <p:nvPicPr>
          <p:cNvPr id="8194" name="Picture 2" descr="http://www.morphealth.com/wp-content/uploads/2012/02/hydrocepha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1" y="2057400"/>
            <a:ext cx="47751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Application>Microsoft Office PowerPoint</Application>
  <PresentationFormat>On-screen Show (4:3)</PresentationFormat>
  <Paragraphs>145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Chapter 1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  <vt:lpstr>Regions/Parts of Body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LWHS</dc:creator>
  <cp:lastModifiedBy>LWHS</cp:lastModifiedBy>
  <cp:revision>1</cp:revision>
  <dcterms:created xsi:type="dcterms:W3CDTF">2013-05-21T17:39:17Z</dcterms:created>
  <dcterms:modified xsi:type="dcterms:W3CDTF">2013-05-21T17:41:10Z</dcterms:modified>
</cp:coreProperties>
</file>